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</p:sldIdLst>
  <p:sldSz cx="28800425" cy="432006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3606">
          <p15:clr>
            <a:srgbClr val="A4A3A4"/>
          </p15:clr>
        </p15:guide>
        <p15:guide id="2" pos="907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002960"/>
    <a:srgbClr val="009B9C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 snapToGrid="0">
      <p:cViewPr>
        <p:scale>
          <a:sx n="21" d="100"/>
          <a:sy n="21" d="100"/>
        </p:scale>
        <p:origin x="-1530" y="-96"/>
      </p:cViewPr>
      <p:guideLst>
        <p:guide orient="horz" pos="13606"/>
        <p:guide pos="907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60032" y="7070108"/>
            <a:ext cx="24480361" cy="15040222"/>
          </a:xfrm>
        </p:spPr>
        <p:txBody>
          <a:bodyPr anchor="b"/>
          <a:lstStyle>
            <a:lvl1pPr algn="ctr">
              <a:defRPr sz="1889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00053" y="22690338"/>
            <a:ext cx="21600319" cy="10430151"/>
          </a:xfrm>
        </p:spPr>
        <p:txBody>
          <a:bodyPr/>
          <a:lstStyle>
            <a:lvl1pPr marL="0" indent="0" algn="ctr">
              <a:buNone/>
              <a:defRPr sz="7559"/>
            </a:lvl1pPr>
            <a:lvl2pPr marL="1440043" indent="0" algn="ctr">
              <a:buNone/>
              <a:defRPr sz="6299"/>
            </a:lvl2pPr>
            <a:lvl3pPr marL="2880086" indent="0" algn="ctr">
              <a:buNone/>
              <a:defRPr sz="5669"/>
            </a:lvl3pPr>
            <a:lvl4pPr marL="4320129" indent="0" algn="ctr">
              <a:buNone/>
              <a:defRPr sz="5040"/>
            </a:lvl4pPr>
            <a:lvl5pPr marL="5760171" indent="0" algn="ctr">
              <a:buNone/>
              <a:defRPr sz="5040"/>
            </a:lvl5pPr>
            <a:lvl6pPr marL="7200214" indent="0" algn="ctr">
              <a:buNone/>
              <a:defRPr sz="5040"/>
            </a:lvl6pPr>
            <a:lvl7pPr marL="8640257" indent="0" algn="ctr">
              <a:buNone/>
              <a:defRPr sz="5040"/>
            </a:lvl7pPr>
            <a:lvl8pPr marL="10080300" indent="0" algn="ctr">
              <a:buNone/>
              <a:defRPr sz="5040"/>
            </a:lvl8pPr>
            <a:lvl9pPr marL="11520343" indent="0" algn="ctr">
              <a:buNone/>
              <a:defRPr sz="504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BE5A2-962A-4A74-8DB0-001DA4982111}" type="datetimeFigureOut">
              <a:rPr lang="pt-BR" smtClean="0"/>
              <a:pPr/>
              <a:t>27/05/2019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2856E-5141-4FE0-80CA-C48EE6A38E0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5279504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BE5A2-962A-4A74-8DB0-001DA4982111}" type="datetimeFigureOut">
              <a:rPr lang="pt-BR" smtClean="0"/>
              <a:pPr/>
              <a:t>27/05/2019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2856E-5141-4FE0-80CA-C48EE6A38E0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5830555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0610306" y="2300034"/>
            <a:ext cx="6210092" cy="36610544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80031" y="2300034"/>
            <a:ext cx="18270270" cy="36610544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BE5A2-962A-4A74-8DB0-001DA4982111}" type="datetimeFigureOut">
              <a:rPr lang="pt-BR" smtClean="0"/>
              <a:pPr/>
              <a:t>27/05/2019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2856E-5141-4FE0-80CA-C48EE6A38E0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3211368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BE5A2-962A-4A74-8DB0-001DA4982111}" type="datetimeFigureOut">
              <a:rPr lang="pt-BR" smtClean="0"/>
              <a:pPr/>
              <a:t>27/05/2019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2856E-5141-4FE0-80CA-C48EE6A38E0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639339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5030" y="10770172"/>
            <a:ext cx="24840367" cy="17970262"/>
          </a:xfrm>
        </p:spPr>
        <p:txBody>
          <a:bodyPr anchor="b"/>
          <a:lstStyle>
            <a:lvl1pPr>
              <a:defRPr sz="1889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65030" y="28910440"/>
            <a:ext cx="24840367" cy="9450136"/>
          </a:xfrm>
        </p:spPr>
        <p:txBody>
          <a:bodyPr/>
          <a:lstStyle>
            <a:lvl1pPr marL="0" indent="0">
              <a:buNone/>
              <a:defRPr sz="7559">
                <a:solidFill>
                  <a:schemeClr val="tx1"/>
                </a:solidFill>
              </a:defRPr>
            </a:lvl1pPr>
            <a:lvl2pPr marL="1440043" indent="0">
              <a:buNone/>
              <a:defRPr sz="6299">
                <a:solidFill>
                  <a:schemeClr val="tx1">
                    <a:tint val="75000"/>
                  </a:schemeClr>
                </a:solidFill>
              </a:defRPr>
            </a:lvl2pPr>
            <a:lvl3pPr marL="2880086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3pPr>
            <a:lvl4pPr marL="4320129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4pPr>
            <a:lvl5pPr marL="5760171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5pPr>
            <a:lvl6pPr marL="7200214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6pPr>
            <a:lvl7pPr marL="8640257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7pPr>
            <a:lvl8pPr marL="10080300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8pPr>
            <a:lvl9pPr marL="11520343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BE5A2-962A-4A74-8DB0-001DA4982111}" type="datetimeFigureOut">
              <a:rPr lang="pt-BR" smtClean="0"/>
              <a:pPr/>
              <a:t>27/05/2019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2856E-5141-4FE0-80CA-C48EE6A38E0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24951877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80029" y="11500170"/>
            <a:ext cx="12240181" cy="2741040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580215" y="11500170"/>
            <a:ext cx="12240181" cy="2741040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BE5A2-962A-4A74-8DB0-001DA4982111}" type="datetimeFigureOut">
              <a:rPr lang="pt-BR" smtClean="0"/>
              <a:pPr/>
              <a:t>27/05/2019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2856E-5141-4FE0-80CA-C48EE6A38E0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38222443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3780" y="2300044"/>
            <a:ext cx="24840367" cy="8350126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3784" y="10590160"/>
            <a:ext cx="12183928" cy="5190073"/>
          </a:xfrm>
        </p:spPr>
        <p:txBody>
          <a:bodyPr anchor="b"/>
          <a:lstStyle>
            <a:lvl1pPr marL="0" indent="0">
              <a:buNone/>
              <a:defRPr sz="7559" b="1"/>
            </a:lvl1pPr>
            <a:lvl2pPr marL="1440043" indent="0">
              <a:buNone/>
              <a:defRPr sz="6299" b="1"/>
            </a:lvl2pPr>
            <a:lvl3pPr marL="2880086" indent="0">
              <a:buNone/>
              <a:defRPr sz="5669" b="1"/>
            </a:lvl3pPr>
            <a:lvl4pPr marL="4320129" indent="0">
              <a:buNone/>
              <a:defRPr sz="5040" b="1"/>
            </a:lvl4pPr>
            <a:lvl5pPr marL="5760171" indent="0">
              <a:buNone/>
              <a:defRPr sz="5040" b="1"/>
            </a:lvl5pPr>
            <a:lvl6pPr marL="7200214" indent="0">
              <a:buNone/>
              <a:defRPr sz="5040" b="1"/>
            </a:lvl6pPr>
            <a:lvl7pPr marL="8640257" indent="0">
              <a:buNone/>
              <a:defRPr sz="5040" b="1"/>
            </a:lvl7pPr>
            <a:lvl8pPr marL="10080300" indent="0">
              <a:buNone/>
              <a:defRPr sz="5040" b="1"/>
            </a:lvl8pPr>
            <a:lvl9pPr marL="11520343" indent="0">
              <a:buNone/>
              <a:defRPr sz="504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83784" y="15780233"/>
            <a:ext cx="12183928" cy="23210346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4580217" y="10590160"/>
            <a:ext cx="12243932" cy="5190073"/>
          </a:xfrm>
        </p:spPr>
        <p:txBody>
          <a:bodyPr anchor="b"/>
          <a:lstStyle>
            <a:lvl1pPr marL="0" indent="0">
              <a:buNone/>
              <a:defRPr sz="7559" b="1"/>
            </a:lvl1pPr>
            <a:lvl2pPr marL="1440043" indent="0">
              <a:buNone/>
              <a:defRPr sz="6299" b="1"/>
            </a:lvl2pPr>
            <a:lvl3pPr marL="2880086" indent="0">
              <a:buNone/>
              <a:defRPr sz="5669" b="1"/>
            </a:lvl3pPr>
            <a:lvl4pPr marL="4320129" indent="0">
              <a:buNone/>
              <a:defRPr sz="5040" b="1"/>
            </a:lvl4pPr>
            <a:lvl5pPr marL="5760171" indent="0">
              <a:buNone/>
              <a:defRPr sz="5040" b="1"/>
            </a:lvl5pPr>
            <a:lvl6pPr marL="7200214" indent="0">
              <a:buNone/>
              <a:defRPr sz="5040" b="1"/>
            </a:lvl6pPr>
            <a:lvl7pPr marL="8640257" indent="0">
              <a:buNone/>
              <a:defRPr sz="5040" b="1"/>
            </a:lvl7pPr>
            <a:lvl8pPr marL="10080300" indent="0">
              <a:buNone/>
              <a:defRPr sz="5040" b="1"/>
            </a:lvl8pPr>
            <a:lvl9pPr marL="11520343" indent="0">
              <a:buNone/>
              <a:defRPr sz="504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4580217" y="15780233"/>
            <a:ext cx="12243932" cy="23210346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BE5A2-962A-4A74-8DB0-001DA4982111}" type="datetimeFigureOut">
              <a:rPr lang="pt-BR" smtClean="0"/>
              <a:pPr/>
              <a:t>27/05/2019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2856E-5141-4FE0-80CA-C48EE6A38E0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2004364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BE5A2-962A-4A74-8DB0-001DA4982111}" type="datetimeFigureOut">
              <a:rPr lang="pt-BR" smtClean="0"/>
              <a:pPr/>
              <a:t>27/05/2019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2856E-5141-4FE0-80CA-C48EE6A38E0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21441533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BE5A2-962A-4A74-8DB0-001DA4982111}" type="datetimeFigureOut">
              <a:rPr lang="pt-BR" smtClean="0"/>
              <a:pPr/>
              <a:t>27/05/2019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2856E-5141-4FE0-80CA-C48EE6A38E0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21102063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3780" y="2880042"/>
            <a:ext cx="9288887" cy="10080149"/>
          </a:xfrm>
        </p:spPr>
        <p:txBody>
          <a:bodyPr anchor="b"/>
          <a:lstStyle>
            <a:lvl1pPr>
              <a:defRPr sz="1007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243932" y="6220102"/>
            <a:ext cx="14580215" cy="30700453"/>
          </a:xfrm>
        </p:spPr>
        <p:txBody>
          <a:bodyPr/>
          <a:lstStyle>
            <a:lvl1pPr>
              <a:defRPr sz="10079"/>
            </a:lvl1pPr>
            <a:lvl2pPr>
              <a:defRPr sz="8819"/>
            </a:lvl2pPr>
            <a:lvl3pPr>
              <a:defRPr sz="7559"/>
            </a:lvl3pPr>
            <a:lvl4pPr>
              <a:defRPr sz="6299"/>
            </a:lvl4pPr>
            <a:lvl5pPr>
              <a:defRPr sz="6299"/>
            </a:lvl5pPr>
            <a:lvl6pPr>
              <a:defRPr sz="6299"/>
            </a:lvl6pPr>
            <a:lvl7pPr>
              <a:defRPr sz="6299"/>
            </a:lvl7pPr>
            <a:lvl8pPr>
              <a:defRPr sz="6299"/>
            </a:lvl8pPr>
            <a:lvl9pPr>
              <a:defRPr sz="6299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83780" y="12960191"/>
            <a:ext cx="9288887" cy="24010358"/>
          </a:xfrm>
        </p:spPr>
        <p:txBody>
          <a:bodyPr/>
          <a:lstStyle>
            <a:lvl1pPr marL="0" indent="0">
              <a:buNone/>
              <a:defRPr sz="5040"/>
            </a:lvl1pPr>
            <a:lvl2pPr marL="1440043" indent="0">
              <a:buNone/>
              <a:defRPr sz="4410"/>
            </a:lvl2pPr>
            <a:lvl3pPr marL="2880086" indent="0">
              <a:buNone/>
              <a:defRPr sz="3780"/>
            </a:lvl3pPr>
            <a:lvl4pPr marL="4320129" indent="0">
              <a:buNone/>
              <a:defRPr sz="3150"/>
            </a:lvl4pPr>
            <a:lvl5pPr marL="5760171" indent="0">
              <a:buNone/>
              <a:defRPr sz="3150"/>
            </a:lvl5pPr>
            <a:lvl6pPr marL="7200214" indent="0">
              <a:buNone/>
              <a:defRPr sz="3150"/>
            </a:lvl6pPr>
            <a:lvl7pPr marL="8640257" indent="0">
              <a:buNone/>
              <a:defRPr sz="3150"/>
            </a:lvl7pPr>
            <a:lvl8pPr marL="10080300" indent="0">
              <a:buNone/>
              <a:defRPr sz="3150"/>
            </a:lvl8pPr>
            <a:lvl9pPr marL="11520343" indent="0">
              <a:buNone/>
              <a:defRPr sz="315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BE5A2-962A-4A74-8DB0-001DA4982111}" type="datetimeFigureOut">
              <a:rPr lang="pt-BR" smtClean="0"/>
              <a:pPr/>
              <a:t>27/05/2019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2856E-5141-4FE0-80CA-C48EE6A38E0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5934859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3780" y="2880042"/>
            <a:ext cx="9288887" cy="10080149"/>
          </a:xfrm>
        </p:spPr>
        <p:txBody>
          <a:bodyPr anchor="b"/>
          <a:lstStyle>
            <a:lvl1pPr>
              <a:defRPr sz="1007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243932" y="6220102"/>
            <a:ext cx="14580215" cy="30700453"/>
          </a:xfrm>
        </p:spPr>
        <p:txBody>
          <a:bodyPr anchor="t"/>
          <a:lstStyle>
            <a:lvl1pPr marL="0" indent="0">
              <a:buNone/>
              <a:defRPr sz="10079"/>
            </a:lvl1pPr>
            <a:lvl2pPr marL="1440043" indent="0">
              <a:buNone/>
              <a:defRPr sz="8819"/>
            </a:lvl2pPr>
            <a:lvl3pPr marL="2880086" indent="0">
              <a:buNone/>
              <a:defRPr sz="7559"/>
            </a:lvl3pPr>
            <a:lvl4pPr marL="4320129" indent="0">
              <a:buNone/>
              <a:defRPr sz="6299"/>
            </a:lvl4pPr>
            <a:lvl5pPr marL="5760171" indent="0">
              <a:buNone/>
              <a:defRPr sz="6299"/>
            </a:lvl5pPr>
            <a:lvl6pPr marL="7200214" indent="0">
              <a:buNone/>
              <a:defRPr sz="6299"/>
            </a:lvl6pPr>
            <a:lvl7pPr marL="8640257" indent="0">
              <a:buNone/>
              <a:defRPr sz="6299"/>
            </a:lvl7pPr>
            <a:lvl8pPr marL="10080300" indent="0">
              <a:buNone/>
              <a:defRPr sz="6299"/>
            </a:lvl8pPr>
            <a:lvl9pPr marL="11520343" indent="0">
              <a:buNone/>
              <a:defRPr sz="6299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83780" y="12960191"/>
            <a:ext cx="9288887" cy="24010358"/>
          </a:xfrm>
        </p:spPr>
        <p:txBody>
          <a:bodyPr/>
          <a:lstStyle>
            <a:lvl1pPr marL="0" indent="0">
              <a:buNone/>
              <a:defRPr sz="5040"/>
            </a:lvl1pPr>
            <a:lvl2pPr marL="1440043" indent="0">
              <a:buNone/>
              <a:defRPr sz="4410"/>
            </a:lvl2pPr>
            <a:lvl3pPr marL="2880086" indent="0">
              <a:buNone/>
              <a:defRPr sz="3780"/>
            </a:lvl3pPr>
            <a:lvl4pPr marL="4320129" indent="0">
              <a:buNone/>
              <a:defRPr sz="3150"/>
            </a:lvl4pPr>
            <a:lvl5pPr marL="5760171" indent="0">
              <a:buNone/>
              <a:defRPr sz="3150"/>
            </a:lvl5pPr>
            <a:lvl6pPr marL="7200214" indent="0">
              <a:buNone/>
              <a:defRPr sz="3150"/>
            </a:lvl6pPr>
            <a:lvl7pPr marL="8640257" indent="0">
              <a:buNone/>
              <a:defRPr sz="3150"/>
            </a:lvl7pPr>
            <a:lvl8pPr marL="10080300" indent="0">
              <a:buNone/>
              <a:defRPr sz="3150"/>
            </a:lvl8pPr>
            <a:lvl9pPr marL="11520343" indent="0">
              <a:buNone/>
              <a:defRPr sz="315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BE5A2-962A-4A74-8DB0-001DA4982111}" type="datetimeFigureOut">
              <a:rPr lang="pt-BR" smtClean="0"/>
              <a:pPr/>
              <a:t>27/05/2019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2856E-5141-4FE0-80CA-C48EE6A38E0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1651630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80029" y="2300044"/>
            <a:ext cx="24840367" cy="8350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0029" y="11500170"/>
            <a:ext cx="24840367" cy="27410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980029" y="40040601"/>
            <a:ext cx="6480096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7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7BE5A2-962A-4A74-8DB0-001DA4982111}" type="datetimeFigureOut">
              <a:rPr lang="pt-BR" smtClean="0"/>
              <a:pPr/>
              <a:t>27/05/2019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540141" y="40040601"/>
            <a:ext cx="9720143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7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0340300" y="40040601"/>
            <a:ext cx="6480096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7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82856E-5141-4FE0-80CA-C48EE6A38E0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27429841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2880086" rtl="0" eaLnBrk="1" latinLnBrk="0" hangingPunct="1">
        <a:lnSpc>
          <a:spcPct val="90000"/>
        </a:lnSpc>
        <a:spcBef>
          <a:spcPct val="0"/>
        </a:spcBef>
        <a:buNone/>
        <a:defRPr sz="1385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20021" indent="-720021" algn="l" defTabSz="2880086" rtl="0" eaLnBrk="1" latinLnBrk="0" hangingPunct="1">
        <a:lnSpc>
          <a:spcPct val="90000"/>
        </a:lnSpc>
        <a:spcBef>
          <a:spcPts val="3150"/>
        </a:spcBef>
        <a:buFont typeface="Arial" panose="020B0604020202020204" pitchFamily="34" charset="0"/>
        <a:buChar char="•"/>
        <a:defRPr sz="8819" kern="1200">
          <a:solidFill>
            <a:schemeClr val="tx1"/>
          </a:solidFill>
          <a:latin typeface="+mn-lt"/>
          <a:ea typeface="+mn-ea"/>
          <a:cs typeface="+mn-cs"/>
        </a:defRPr>
      </a:lvl1pPr>
      <a:lvl2pPr marL="2160064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7559" kern="1200">
          <a:solidFill>
            <a:schemeClr val="tx1"/>
          </a:solidFill>
          <a:latin typeface="+mn-lt"/>
          <a:ea typeface="+mn-ea"/>
          <a:cs typeface="+mn-cs"/>
        </a:defRPr>
      </a:lvl2pPr>
      <a:lvl3pPr marL="3600107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6299" kern="1200">
          <a:solidFill>
            <a:schemeClr val="tx1"/>
          </a:solidFill>
          <a:latin typeface="+mn-lt"/>
          <a:ea typeface="+mn-ea"/>
          <a:cs typeface="+mn-cs"/>
        </a:defRPr>
      </a:lvl3pPr>
      <a:lvl4pPr marL="5040150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4pPr>
      <a:lvl5pPr marL="6480193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5pPr>
      <a:lvl6pPr marL="7920236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6pPr>
      <a:lvl7pPr marL="9360278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7pPr>
      <a:lvl8pPr marL="10800321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8pPr>
      <a:lvl9pPr marL="12240364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1pPr>
      <a:lvl2pPr marL="1440043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2pPr>
      <a:lvl3pPr marL="2880086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3pPr>
      <a:lvl4pPr marL="4320129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4pPr>
      <a:lvl5pPr marL="5760171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5pPr>
      <a:lvl6pPr marL="7200214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6pPr>
      <a:lvl7pPr marL="8640257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7pPr>
      <a:lvl8pPr marL="10080300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8pPr>
      <a:lvl9pPr marL="11520343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2.jpeg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png"/><Relationship Id="rId5" Type="http://schemas.openxmlformats.org/officeDocument/2006/relationships/oleObject" Target="../embeddings/oleObject1.bin"/><Relationship Id="rId4" Type="http://schemas.openxmlformats.org/officeDocument/2006/relationships/hyperlink" Target="mailto:autor@email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Retângulo 44"/>
          <p:cNvSpPr/>
          <p:nvPr/>
        </p:nvSpPr>
        <p:spPr>
          <a:xfrm>
            <a:off x="0" y="0"/>
            <a:ext cx="28800425" cy="4069080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75000"/>
                  <a:shade val="30000"/>
                  <a:satMod val="115000"/>
                </a:schemeClr>
              </a:gs>
              <a:gs pos="50000">
                <a:schemeClr val="accent6">
                  <a:lumMod val="75000"/>
                  <a:shade val="67500"/>
                  <a:satMod val="115000"/>
                </a:schemeClr>
              </a:gs>
              <a:gs pos="100000">
                <a:schemeClr val="accent6">
                  <a:lumMod val="75000"/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blipFill>
                <a:blip r:embed="rId3"/>
                <a:tile tx="0" ty="0" sx="100000" sy="100000" flip="none" algn="tl"/>
              </a:blipFill>
            </a:endParaRPr>
          </a:p>
        </p:txBody>
      </p:sp>
      <p:sp>
        <p:nvSpPr>
          <p:cNvPr id="13" name="Retângulo 12">
            <a:extLst>
              <a:ext uri="{FF2B5EF4-FFF2-40B4-BE49-F238E27FC236}">
                <a16:creationId xmlns="" xmlns:a16="http://schemas.microsoft.com/office/drawing/2014/main" id="{31C0F26B-5AA7-4F50-90CE-C00182317423}"/>
              </a:ext>
            </a:extLst>
          </p:cNvPr>
          <p:cNvSpPr/>
          <p:nvPr/>
        </p:nvSpPr>
        <p:spPr>
          <a:xfrm>
            <a:off x="923697" y="8745531"/>
            <a:ext cx="27167422" cy="275391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4" name="Retângulo: Cantos Arredondados 33">
            <a:extLst>
              <a:ext uri="{FF2B5EF4-FFF2-40B4-BE49-F238E27FC236}">
                <a16:creationId xmlns="" xmlns:a16="http://schemas.microsoft.com/office/drawing/2014/main" id="{0F5122E1-25A3-486B-9797-C50E5F3EA246}"/>
              </a:ext>
            </a:extLst>
          </p:cNvPr>
          <p:cNvSpPr/>
          <p:nvPr/>
        </p:nvSpPr>
        <p:spPr>
          <a:xfrm>
            <a:off x="1774914" y="31865749"/>
            <a:ext cx="9989549" cy="761669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3" name="Retângulo: Cantos Arredondados 32">
            <a:extLst>
              <a:ext uri="{FF2B5EF4-FFF2-40B4-BE49-F238E27FC236}">
                <a16:creationId xmlns="" xmlns:a16="http://schemas.microsoft.com/office/drawing/2014/main" id="{4DFF6779-5AAD-4222-8162-45373FC41DD9}"/>
              </a:ext>
            </a:extLst>
          </p:cNvPr>
          <p:cNvSpPr/>
          <p:nvPr/>
        </p:nvSpPr>
        <p:spPr>
          <a:xfrm>
            <a:off x="16784767" y="34077355"/>
            <a:ext cx="9989549" cy="761669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2" name="Retângulo: Cantos Arredondados 31">
            <a:extLst>
              <a:ext uri="{FF2B5EF4-FFF2-40B4-BE49-F238E27FC236}">
                <a16:creationId xmlns="" xmlns:a16="http://schemas.microsoft.com/office/drawing/2014/main" id="{419A75A7-E08A-451A-BF07-EDA5C05EC423}"/>
              </a:ext>
            </a:extLst>
          </p:cNvPr>
          <p:cNvSpPr/>
          <p:nvPr/>
        </p:nvSpPr>
        <p:spPr>
          <a:xfrm>
            <a:off x="16935059" y="24473317"/>
            <a:ext cx="9989549" cy="761669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1" name="Retângulo: Cantos Arredondados 30">
            <a:extLst>
              <a:ext uri="{FF2B5EF4-FFF2-40B4-BE49-F238E27FC236}">
                <a16:creationId xmlns="" xmlns:a16="http://schemas.microsoft.com/office/drawing/2014/main" id="{1B8092F3-75FD-4EB7-B0F6-4B5182174633}"/>
              </a:ext>
            </a:extLst>
          </p:cNvPr>
          <p:cNvSpPr/>
          <p:nvPr/>
        </p:nvSpPr>
        <p:spPr>
          <a:xfrm>
            <a:off x="1943980" y="20946241"/>
            <a:ext cx="9989549" cy="761669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6" name="Retângulo: Cantos Arredondados 25">
            <a:extLst>
              <a:ext uri="{FF2B5EF4-FFF2-40B4-BE49-F238E27FC236}">
                <a16:creationId xmlns="" xmlns:a16="http://schemas.microsoft.com/office/drawing/2014/main" id="{C5ADCD81-1FDB-44E3-8C01-80CC4866EDDC}"/>
              </a:ext>
            </a:extLst>
          </p:cNvPr>
          <p:cNvSpPr/>
          <p:nvPr/>
        </p:nvSpPr>
        <p:spPr>
          <a:xfrm>
            <a:off x="17060329" y="9554435"/>
            <a:ext cx="9989549" cy="761669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Retângulo: Cantos Arredondados 11">
            <a:extLst>
              <a:ext uri="{FF2B5EF4-FFF2-40B4-BE49-F238E27FC236}">
                <a16:creationId xmlns="" xmlns:a16="http://schemas.microsoft.com/office/drawing/2014/main" id="{4D29F912-24FA-4C57-BE65-F26209294A06}"/>
              </a:ext>
            </a:extLst>
          </p:cNvPr>
          <p:cNvSpPr/>
          <p:nvPr/>
        </p:nvSpPr>
        <p:spPr>
          <a:xfrm>
            <a:off x="2046215" y="9560991"/>
            <a:ext cx="9989549" cy="761669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CaixaDeTexto 7">
            <a:extLst>
              <a:ext uri="{FF2B5EF4-FFF2-40B4-BE49-F238E27FC236}">
                <a16:creationId xmlns="" xmlns:a16="http://schemas.microsoft.com/office/drawing/2014/main" id="{E67F8012-F088-4FAF-A8B8-ABD2B9F7E70C}"/>
              </a:ext>
            </a:extLst>
          </p:cNvPr>
          <p:cNvSpPr txBox="1"/>
          <p:nvPr/>
        </p:nvSpPr>
        <p:spPr>
          <a:xfrm>
            <a:off x="6588616" y="4179507"/>
            <a:ext cx="1587453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 smtClean="0"/>
              <a:t>TITULO</a:t>
            </a:r>
            <a:endParaRPr lang="pt-BR" sz="6000" b="1" dirty="0"/>
          </a:p>
        </p:txBody>
      </p:sp>
      <p:sp>
        <p:nvSpPr>
          <p:cNvPr id="9" name="CaixaDeTexto 8">
            <a:extLst>
              <a:ext uri="{FF2B5EF4-FFF2-40B4-BE49-F238E27FC236}">
                <a16:creationId xmlns="" xmlns:a16="http://schemas.microsoft.com/office/drawing/2014/main" id="{20EF03EE-E421-4942-98A8-25EC7A4FEED2}"/>
              </a:ext>
            </a:extLst>
          </p:cNvPr>
          <p:cNvSpPr txBox="1"/>
          <p:nvPr/>
        </p:nvSpPr>
        <p:spPr>
          <a:xfrm>
            <a:off x="3451066" y="5026322"/>
            <a:ext cx="2189829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000" u="sng" dirty="0" smtClean="0">
                <a:latin typeface="Montserrat" charset="0"/>
              </a:rPr>
              <a:t>Primeiro autor</a:t>
            </a:r>
            <a:r>
              <a:rPr lang="pt-BR" sz="4000" u="sng" baseline="30000" dirty="0" smtClean="0">
                <a:latin typeface="Montserrat" charset="0"/>
              </a:rPr>
              <a:t>1</a:t>
            </a:r>
            <a:r>
              <a:rPr lang="pt-BR" sz="4000" dirty="0" smtClean="0">
                <a:latin typeface="Montserrat" charset="0"/>
              </a:rPr>
              <a:t>; Segundo autor</a:t>
            </a:r>
            <a:r>
              <a:rPr lang="pt-BR" sz="4000" baseline="30000" dirty="0" smtClean="0">
                <a:latin typeface="Montserrat" charset="0"/>
              </a:rPr>
              <a:t>1</a:t>
            </a:r>
            <a:r>
              <a:rPr lang="pt-BR" sz="4000" dirty="0" smtClean="0">
                <a:latin typeface="Montserrat" charset="0"/>
              </a:rPr>
              <a:t>; Terceiro autor</a:t>
            </a:r>
            <a:r>
              <a:rPr lang="pt-BR" sz="4000" baseline="30000" dirty="0" smtClean="0">
                <a:latin typeface="Montserrat" charset="0"/>
              </a:rPr>
              <a:t>1</a:t>
            </a:r>
            <a:r>
              <a:rPr lang="pt-BR" sz="4000" dirty="0" smtClean="0">
                <a:latin typeface="Montserrat" charset="0"/>
              </a:rPr>
              <a:t>; Orientador</a:t>
            </a:r>
            <a:r>
              <a:rPr lang="pt-BR" sz="4000" baseline="30000" dirty="0" smtClean="0">
                <a:latin typeface="Montserrat" charset="0"/>
              </a:rPr>
              <a:t>2</a:t>
            </a:r>
            <a:endParaRPr lang="pt-BR" sz="4000" dirty="0" smtClean="0">
              <a:latin typeface="Montserrat" charset="0"/>
            </a:endParaRPr>
          </a:p>
          <a:p>
            <a:pPr algn="ctr"/>
            <a:r>
              <a:rPr lang="pt-BR" sz="4000" dirty="0" smtClean="0">
                <a:latin typeface="Montserrat" charset="0"/>
              </a:rPr>
              <a:t>e-mail do primeiro </a:t>
            </a:r>
            <a:r>
              <a:rPr lang="pt-BR" sz="4000" u="sng" dirty="0" smtClean="0">
                <a:latin typeface="Montserrat" charset="0"/>
                <a:hlinkClick r:id="rId4"/>
              </a:rPr>
              <a:t>autor@email.com</a:t>
            </a:r>
            <a:endParaRPr lang="pt-BR" sz="4000" u="sng" dirty="0" smtClean="0">
              <a:latin typeface="Montserrat" charset="0"/>
            </a:endParaRPr>
          </a:p>
          <a:p>
            <a:pPr algn="ctr"/>
            <a:r>
              <a:rPr lang="pt-BR" sz="4000" dirty="0" smtClean="0"/>
              <a:t>:</a:t>
            </a:r>
            <a:endParaRPr lang="pt-BR" sz="4000" dirty="0"/>
          </a:p>
        </p:txBody>
      </p:sp>
      <p:sp>
        <p:nvSpPr>
          <p:cNvPr id="10" name="CaixaDeTexto 9">
            <a:extLst>
              <a:ext uri="{FF2B5EF4-FFF2-40B4-BE49-F238E27FC236}">
                <a16:creationId xmlns="" xmlns:a16="http://schemas.microsoft.com/office/drawing/2014/main" id="{0727C93E-369E-4EF7-9E4E-72523A4E3B5C}"/>
              </a:ext>
            </a:extLst>
          </p:cNvPr>
          <p:cNvSpPr txBox="1"/>
          <p:nvPr/>
        </p:nvSpPr>
        <p:spPr>
          <a:xfrm>
            <a:off x="3267392" y="6400800"/>
            <a:ext cx="2226564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5400" baseline="30000" dirty="0" smtClean="0">
                <a:latin typeface="Montserrat" charset="0"/>
              </a:rPr>
              <a:t>¹</a:t>
            </a:r>
            <a:r>
              <a:rPr lang="pt-BR" sz="3600" dirty="0" smtClean="0">
                <a:latin typeface="Montserrat" charset="0"/>
              </a:rPr>
              <a:t>Discentes </a:t>
            </a:r>
            <a:r>
              <a:rPr lang="pt-BR" sz="3600" dirty="0" smtClean="0">
                <a:latin typeface="Montserrat" charset="0"/>
              </a:rPr>
              <a:t>do curso </a:t>
            </a:r>
            <a:r>
              <a:rPr lang="pt-BR" sz="3600" dirty="0" err="1" smtClean="0">
                <a:latin typeface="Montserrat" charset="0"/>
              </a:rPr>
              <a:t>xxxxxxxxxxxxxxxxx</a:t>
            </a:r>
            <a:r>
              <a:rPr lang="pt-BR" sz="3600" dirty="0" smtClean="0">
                <a:latin typeface="Montserrat" charset="0"/>
              </a:rPr>
              <a:t> da Universidade Federal do Maranhão, campus Grajaú.</a:t>
            </a:r>
          </a:p>
          <a:p>
            <a:pPr marL="742950" indent="-742950" algn="ctr"/>
            <a:r>
              <a:rPr lang="pt-BR" sz="5400" dirty="0" smtClean="0">
                <a:latin typeface="Montserrat" charset="0"/>
              </a:rPr>
              <a:t>²</a:t>
            </a:r>
            <a:r>
              <a:rPr lang="pt-BR" sz="3600" dirty="0" smtClean="0">
                <a:latin typeface="Montserrat" charset="0"/>
              </a:rPr>
              <a:t>Orientador/docente </a:t>
            </a:r>
            <a:r>
              <a:rPr lang="pt-BR" sz="3600" dirty="0" smtClean="0">
                <a:latin typeface="Montserrat" charset="0"/>
              </a:rPr>
              <a:t>do curso </a:t>
            </a:r>
            <a:r>
              <a:rPr lang="pt-BR" sz="3600" dirty="0" err="1" smtClean="0">
                <a:latin typeface="Montserrat" charset="0"/>
              </a:rPr>
              <a:t>xxxxxxxxxxxxxxxxx</a:t>
            </a:r>
            <a:r>
              <a:rPr lang="pt-BR" sz="3600" dirty="0" smtClean="0">
                <a:latin typeface="Montserrat" charset="0"/>
              </a:rPr>
              <a:t> da Universidade Federal do Maranhão, campus </a:t>
            </a:r>
            <a:r>
              <a:rPr lang="pt-BR" sz="3600" dirty="0" smtClean="0">
                <a:latin typeface="Montserrat" charset="0"/>
              </a:rPr>
              <a:t>Grajaú.</a:t>
            </a:r>
          </a:p>
          <a:p>
            <a:pPr marL="742950" indent="-742950" algn="ctr"/>
            <a:r>
              <a:rPr lang="pt-BR" sz="3600" dirty="0" smtClean="0">
                <a:latin typeface="Montserrat" charset="0"/>
              </a:rPr>
              <a:t>EIXO: </a:t>
            </a:r>
            <a:r>
              <a:rPr lang="pt-BR" sz="3600" dirty="0" err="1" smtClean="0">
                <a:latin typeface="Montserrat" charset="0"/>
              </a:rPr>
              <a:t>xxxxxxxxxxxxxxxxxxxxxxxxxxxxxxxxxxxxxxxxxxxxxxxxxxxxxxxxxxxxxx</a:t>
            </a:r>
            <a:endParaRPr lang="pt-BR" sz="3600" dirty="0" smtClean="0">
              <a:latin typeface="Montserrat" charset="0"/>
            </a:endParaRPr>
          </a:p>
        </p:txBody>
      </p:sp>
      <p:graphicFrame>
        <p:nvGraphicFramePr>
          <p:cNvPr id="17" name="Objeto 16">
            <a:extLst>
              <a:ext uri="{FF2B5EF4-FFF2-40B4-BE49-F238E27FC236}">
                <a16:creationId xmlns="" xmlns:a16="http://schemas.microsoft.com/office/drawing/2014/main" id="{9677F76D-7C3E-4C82-8205-7A0B8898F41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2088664527"/>
              </p:ext>
            </p:extLst>
          </p:nvPr>
        </p:nvGraphicFramePr>
        <p:xfrm>
          <a:off x="14232318" y="23997497"/>
          <a:ext cx="45719" cy="7710885"/>
        </p:xfrm>
        <a:graphic>
          <a:graphicData uri="http://schemas.openxmlformats.org/presentationml/2006/ole">
            <p:oleObj spid="_x0000_s1094" name="CorelDRAW" r:id="rId5" imgW="227880" imgH="33542640" progId="">
              <p:embed/>
            </p:oleObj>
          </a:graphicData>
        </a:graphic>
      </p:graphicFrame>
      <p:sp>
        <p:nvSpPr>
          <p:cNvPr id="20" name="CaixaDeTexto 19">
            <a:extLst>
              <a:ext uri="{FF2B5EF4-FFF2-40B4-BE49-F238E27FC236}">
                <a16:creationId xmlns="" xmlns:a16="http://schemas.microsoft.com/office/drawing/2014/main" id="{1F445478-0E9B-4DF2-B97A-B9B373901C9D}"/>
              </a:ext>
            </a:extLst>
          </p:cNvPr>
          <p:cNvSpPr txBox="1"/>
          <p:nvPr/>
        </p:nvSpPr>
        <p:spPr>
          <a:xfrm>
            <a:off x="3796121" y="9565046"/>
            <a:ext cx="594713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INTRODUÇÃO</a:t>
            </a:r>
            <a:endParaRPr lang="pt-BR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CaixaDeTexto 20">
            <a:extLst>
              <a:ext uri="{FF2B5EF4-FFF2-40B4-BE49-F238E27FC236}">
                <a16:creationId xmlns="" xmlns:a16="http://schemas.microsoft.com/office/drawing/2014/main" id="{B301336E-DFCF-4FFF-A20D-E13570C63910}"/>
              </a:ext>
            </a:extLst>
          </p:cNvPr>
          <p:cNvSpPr txBox="1"/>
          <p:nvPr/>
        </p:nvSpPr>
        <p:spPr>
          <a:xfrm>
            <a:off x="18414124" y="9697684"/>
            <a:ext cx="70314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CONCLUSÃO</a:t>
            </a:r>
          </a:p>
        </p:txBody>
      </p:sp>
      <p:sp>
        <p:nvSpPr>
          <p:cNvPr id="2" name="Retângulo 1">
            <a:extLst>
              <a:ext uri="{FF2B5EF4-FFF2-40B4-BE49-F238E27FC236}">
                <a16:creationId xmlns="" xmlns:a16="http://schemas.microsoft.com/office/drawing/2014/main" id="{CFC9849F-2625-48B9-8E83-BBD75394DBD1}"/>
              </a:ext>
            </a:extLst>
          </p:cNvPr>
          <p:cNvSpPr/>
          <p:nvPr/>
        </p:nvSpPr>
        <p:spPr>
          <a:xfrm>
            <a:off x="14173200" y="10561320"/>
            <a:ext cx="252229" cy="3047183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9" name="CaixaDeTexto 18">
            <a:extLst>
              <a:ext uri="{FF2B5EF4-FFF2-40B4-BE49-F238E27FC236}">
                <a16:creationId xmlns="" xmlns:a16="http://schemas.microsoft.com/office/drawing/2014/main" id="{CF2631A9-815B-4F7B-82E5-3A617F7CFDCA}"/>
              </a:ext>
            </a:extLst>
          </p:cNvPr>
          <p:cNvSpPr txBox="1"/>
          <p:nvPr/>
        </p:nvSpPr>
        <p:spPr>
          <a:xfrm>
            <a:off x="2530535" y="20973133"/>
            <a:ext cx="8841658" cy="707886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4000" b="1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MATERIAL E MÉTODOS</a:t>
            </a:r>
          </a:p>
        </p:txBody>
      </p:sp>
      <p:sp>
        <p:nvSpPr>
          <p:cNvPr id="18" name="CaixaDeTexto 17">
            <a:extLst>
              <a:ext uri="{FF2B5EF4-FFF2-40B4-BE49-F238E27FC236}">
                <a16:creationId xmlns="" xmlns:a16="http://schemas.microsoft.com/office/drawing/2014/main" id="{F1270C8B-57A3-47EF-8B1A-CB12C07A2A6E}"/>
              </a:ext>
            </a:extLst>
          </p:cNvPr>
          <p:cNvSpPr txBox="1"/>
          <p:nvPr/>
        </p:nvSpPr>
        <p:spPr>
          <a:xfrm>
            <a:off x="2625517" y="31959289"/>
            <a:ext cx="828834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RESULTADOS E DISCUSSÃO</a:t>
            </a:r>
          </a:p>
        </p:txBody>
      </p:sp>
      <p:sp>
        <p:nvSpPr>
          <p:cNvPr id="23" name="CaixaDeTexto 22">
            <a:extLst>
              <a:ext uri="{FF2B5EF4-FFF2-40B4-BE49-F238E27FC236}">
                <a16:creationId xmlns="" xmlns:a16="http://schemas.microsoft.com/office/drawing/2014/main" id="{1FD57150-DCC3-4245-BDD9-A512A7577C1F}"/>
              </a:ext>
            </a:extLst>
          </p:cNvPr>
          <p:cNvSpPr txBox="1"/>
          <p:nvPr/>
        </p:nvSpPr>
        <p:spPr>
          <a:xfrm>
            <a:off x="19767687" y="24540546"/>
            <a:ext cx="449712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REFERÊNCIAS</a:t>
            </a:r>
          </a:p>
        </p:txBody>
      </p:sp>
      <p:sp>
        <p:nvSpPr>
          <p:cNvPr id="25" name="CaixaDeTexto 24">
            <a:extLst>
              <a:ext uri="{FF2B5EF4-FFF2-40B4-BE49-F238E27FC236}">
                <a16:creationId xmlns="" xmlns:a16="http://schemas.microsoft.com/office/drawing/2014/main" id="{0727C93E-369E-4EF7-9E4E-72523A4E3B5C}"/>
              </a:ext>
            </a:extLst>
          </p:cNvPr>
          <p:cNvSpPr txBox="1"/>
          <p:nvPr/>
        </p:nvSpPr>
        <p:spPr>
          <a:xfrm>
            <a:off x="11078032" y="2629868"/>
            <a:ext cx="844474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IV SEMANA DO MEIO AMBIENTE</a:t>
            </a:r>
          </a:p>
          <a:p>
            <a:pPr algn="ctr"/>
            <a:r>
              <a:rPr lang="pt-BR" sz="36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Grajaú, MA. 03 a 04 de julho de 2019</a:t>
            </a:r>
            <a:endParaRPr lang="pt-BR" sz="36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1069" name="Picture 45" descr="E:\FERNANDO\ARQUIVOS\LOGOMARCAS\logo PETcolorido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3593426" y="383059"/>
            <a:ext cx="3499836" cy="1813628"/>
          </a:xfrm>
          <a:prstGeom prst="rect">
            <a:avLst/>
          </a:prstGeom>
          <a:noFill/>
        </p:spPr>
      </p:pic>
      <p:sp>
        <p:nvSpPr>
          <p:cNvPr id="3" name="AutoShape 45" descr="C:\Users\PET-NATURAIS\Desktop\c3cb5783-a8ff-44b1-87b0-88b2c6bceca7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71" name="AutoShape 47" descr="C:\Users\PET-NATURAIS\Desktop\c3cb5783-a8ff-44b1-87b0-88b2c6bceca7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73" name="AutoShape 49" descr="C:\Users\PET-NATURAIS\Desktop\c3cb5783-a8ff-44b1-87b0-88b2c6bceca7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29" name="CaixaDeTexto 28"/>
          <p:cNvSpPr txBox="1"/>
          <p:nvPr/>
        </p:nvSpPr>
        <p:spPr>
          <a:xfrm>
            <a:off x="10104120" y="540045"/>
            <a:ext cx="10744200" cy="1938992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gency FB" pitchFamily="34" charset="0"/>
              </a:rPr>
              <a:t>“CONSUMO E SUSTENTABILIDADE: A AÇÃO HUMANA NO MEIO AMBIENTE E A ESCASSEZ  DOS RECURSOS NATURAIS” </a:t>
            </a:r>
          </a:p>
          <a:p>
            <a:pPr algn="ctr"/>
            <a:r>
              <a:rPr lang="pt-BR" sz="4000" spc="3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ritannic Bold" pitchFamily="34" charset="0"/>
              </a:rPr>
              <a:t>UFMA – Campus de Grajaú</a:t>
            </a:r>
            <a:endParaRPr lang="pt-BR" sz="4000" spc="3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ritannic Bold" pitchFamily="34" charset="0"/>
            </a:endParaRPr>
          </a:p>
        </p:txBody>
      </p:sp>
      <p:sp>
        <p:nvSpPr>
          <p:cNvPr id="37" name="CaixaDeTexto 36">
            <a:extLst>
              <a:ext uri="{FF2B5EF4-FFF2-40B4-BE49-F238E27FC236}">
                <a16:creationId xmlns="" xmlns:a16="http://schemas.microsoft.com/office/drawing/2014/main" id="{1FD57150-DCC3-4245-BDD9-A512A7577C1F}"/>
              </a:ext>
            </a:extLst>
          </p:cNvPr>
          <p:cNvSpPr txBox="1"/>
          <p:nvPr/>
        </p:nvSpPr>
        <p:spPr>
          <a:xfrm>
            <a:off x="18771315" y="34104246"/>
            <a:ext cx="647613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AGRADECIMENTOS</a:t>
            </a:r>
            <a:endParaRPr lang="pt-BR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CaixaDeTexto 10"/>
          <p:cNvSpPr txBox="1"/>
          <p:nvPr/>
        </p:nvSpPr>
        <p:spPr>
          <a:xfrm>
            <a:off x="809039" y="10647485"/>
            <a:ext cx="12591651" cy="994118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pt-BR"/>
            </a:defPPr>
            <a:lvl1pPr marL="0" algn="l" defTabSz="4320540" rtl="0" eaLnBrk="1" latinLnBrk="0" hangingPunct="1">
              <a:defRPr sz="8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160270" algn="l" defTabSz="4320540" rtl="0" eaLnBrk="1" latinLnBrk="0" hangingPunct="1">
              <a:defRPr sz="8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320540" algn="l" defTabSz="4320540" rtl="0" eaLnBrk="1" latinLnBrk="0" hangingPunct="1">
              <a:defRPr sz="8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480810" algn="l" defTabSz="4320540" rtl="0" eaLnBrk="1" latinLnBrk="0" hangingPunct="1">
              <a:defRPr sz="8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641080" algn="l" defTabSz="4320540" rtl="0" eaLnBrk="1" latinLnBrk="0" hangingPunct="1">
              <a:defRPr sz="8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801350" algn="l" defTabSz="4320540" rtl="0" eaLnBrk="1" latinLnBrk="0" hangingPunct="1">
              <a:defRPr sz="8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961620" algn="l" defTabSz="4320540" rtl="0" eaLnBrk="1" latinLnBrk="0" hangingPunct="1">
              <a:defRPr sz="8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121890" algn="l" defTabSz="4320540" rtl="0" eaLnBrk="1" latinLnBrk="0" hangingPunct="1">
              <a:defRPr sz="8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282160" algn="l" defTabSz="4320540" rtl="0" eaLnBrk="1" latinLnBrk="0" hangingPunct="1">
              <a:defRPr sz="8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pt-BR" sz="4000" dirty="0" smtClean="0"/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  <a:endParaRPr lang="pt-BR" sz="4000" dirty="0"/>
          </a:p>
        </p:txBody>
      </p:sp>
      <p:sp>
        <p:nvSpPr>
          <p:cNvPr id="30" name="CaixaDeTexto 10"/>
          <p:cNvSpPr txBox="1"/>
          <p:nvPr/>
        </p:nvSpPr>
        <p:spPr>
          <a:xfrm>
            <a:off x="809038" y="22552239"/>
            <a:ext cx="12591651" cy="87100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pt-BR"/>
            </a:defPPr>
            <a:lvl1pPr marL="0" algn="l" defTabSz="4320540" rtl="0" eaLnBrk="1" latinLnBrk="0" hangingPunct="1">
              <a:defRPr sz="8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160270" algn="l" defTabSz="4320540" rtl="0" eaLnBrk="1" latinLnBrk="0" hangingPunct="1">
              <a:defRPr sz="8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320540" algn="l" defTabSz="4320540" rtl="0" eaLnBrk="1" latinLnBrk="0" hangingPunct="1">
              <a:defRPr sz="8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480810" algn="l" defTabSz="4320540" rtl="0" eaLnBrk="1" latinLnBrk="0" hangingPunct="1">
              <a:defRPr sz="8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641080" algn="l" defTabSz="4320540" rtl="0" eaLnBrk="1" latinLnBrk="0" hangingPunct="1">
              <a:defRPr sz="8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801350" algn="l" defTabSz="4320540" rtl="0" eaLnBrk="1" latinLnBrk="0" hangingPunct="1">
              <a:defRPr sz="8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961620" algn="l" defTabSz="4320540" rtl="0" eaLnBrk="1" latinLnBrk="0" hangingPunct="1">
              <a:defRPr sz="8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121890" algn="l" defTabSz="4320540" rtl="0" eaLnBrk="1" latinLnBrk="0" hangingPunct="1">
              <a:defRPr sz="8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282160" algn="l" defTabSz="4320540" rtl="0" eaLnBrk="1" latinLnBrk="0" hangingPunct="1">
              <a:defRPr sz="8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pt-BR" sz="4000" dirty="0" smtClean="0"/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  <a:endParaRPr lang="pt-BR" sz="4000" dirty="0"/>
          </a:p>
        </p:txBody>
      </p:sp>
      <p:sp>
        <p:nvSpPr>
          <p:cNvPr id="35" name="CaixaDeTexto 10"/>
          <p:cNvSpPr txBox="1"/>
          <p:nvPr/>
        </p:nvSpPr>
        <p:spPr>
          <a:xfrm>
            <a:off x="840570" y="33045202"/>
            <a:ext cx="12591651" cy="87100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pt-BR"/>
            </a:defPPr>
            <a:lvl1pPr marL="0" algn="l" defTabSz="4320540" rtl="0" eaLnBrk="1" latinLnBrk="0" hangingPunct="1">
              <a:defRPr sz="8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160270" algn="l" defTabSz="4320540" rtl="0" eaLnBrk="1" latinLnBrk="0" hangingPunct="1">
              <a:defRPr sz="8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320540" algn="l" defTabSz="4320540" rtl="0" eaLnBrk="1" latinLnBrk="0" hangingPunct="1">
              <a:defRPr sz="8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480810" algn="l" defTabSz="4320540" rtl="0" eaLnBrk="1" latinLnBrk="0" hangingPunct="1">
              <a:defRPr sz="8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641080" algn="l" defTabSz="4320540" rtl="0" eaLnBrk="1" latinLnBrk="0" hangingPunct="1">
              <a:defRPr sz="8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801350" algn="l" defTabSz="4320540" rtl="0" eaLnBrk="1" latinLnBrk="0" hangingPunct="1">
              <a:defRPr sz="8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961620" algn="l" defTabSz="4320540" rtl="0" eaLnBrk="1" latinLnBrk="0" hangingPunct="1">
              <a:defRPr sz="8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121890" algn="l" defTabSz="4320540" rtl="0" eaLnBrk="1" latinLnBrk="0" hangingPunct="1">
              <a:defRPr sz="8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282160" algn="l" defTabSz="4320540" rtl="0" eaLnBrk="1" latinLnBrk="0" hangingPunct="1">
              <a:defRPr sz="8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pt-BR" sz="4000" dirty="0" smtClean="0"/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  <a:endParaRPr lang="pt-BR" sz="4000" dirty="0"/>
          </a:p>
        </p:txBody>
      </p:sp>
      <p:sp>
        <p:nvSpPr>
          <p:cNvPr id="36" name="CaixaDeTexto 10"/>
          <p:cNvSpPr txBox="1"/>
          <p:nvPr/>
        </p:nvSpPr>
        <p:spPr>
          <a:xfrm>
            <a:off x="15254496" y="10562107"/>
            <a:ext cx="12591651" cy="994118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pt-BR"/>
            </a:defPPr>
            <a:lvl1pPr marL="0" algn="l" defTabSz="4320540" rtl="0" eaLnBrk="1" latinLnBrk="0" hangingPunct="1">
              <a:defRPr sz="8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160270" algn="l" defTabSz="4320540" rtl="0" eaLnBrk="1" latinLnBrk="0" hangingPunct="1">
              <a:defRPr sz="8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320540" algn="l" defTabSz="4320540" rtl="0" eaLnBrk="1" latinLnBrk="0" hangingPunct="1">
              <a:defRPr sz="8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480810" algn="l" defTabSz="4320540" rtl="0" eaLnBrk="1" latinLnBrk="0" hangingPunct="1">
              <a:defRPr sz="8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641080" algn="l" defTabSz="4320540" rtl="0" eaLnBrk="1" latinLnBrk="0" hangingPunct="1">
              <a:defRPr sz="8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801350" algn="l" defTabSz="4320540" rtl="0" eaLnBrk="1" latinLnBrk="0" hangingPunct="1">
              <a:defRPr sz="8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961620" algn="l" defTabSz="4320540" rtl="0" eaLnBrk="1" latinLnBrk="0" hangingPunct="1">
              <a:defRPr sz="8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121890" algn="l" defTabSz="4320540" rtl="0" eaLnBrk="1" latinLnBrk="0" hangingPunct="1">
              <a:defRPr sz="8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282160" algn="l" defTabSz="4320540" rtl="0" eaLnBrk="1" latinLnBrk="0" hangingPunct="1">
              <a:defRPr sz="8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pt-BR" sz="4000" dirty="0" smtClean="0"/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  <a:endParaRPr lang="pt-BR" sz="4000" dirty="0"/>
          </a:p>
        </p:txBody>
      </p:sp>
      <p:sp>
        <p:nvSpPr>
          <p:cNvPr id="39" name="CaixaDeTexto 10"/>
          <p:cNvSpPr txBox="1"/>
          <p:nvPr/>
        </p:nvSpPr>
        <p:spPr>
          <a:xfrm>
            <a:off x="15345935" y="25604290"/>
            <a:ext cx="12591651" cy="809452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pt-BR"/>
            </a:defPPr>
            <a:lvl1pPr marL="0" algn="l" defTabSz="4320540" rtl="0" eaLnBrk="1" latinLnBrk="0" hangingPunct="1">
              <a:defRPr sz="8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160270" algn="l" defTabSz="4320540" rtl="0" eaLnBrk="1" latinLnBrk="0" hangingPunct="1">
              <a:defRPr sz="8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320540" algn="l" defTabSz="4320540" rtl="0" eaLnBrk="1" latinLnBrk="0" hangingPunct="1">
              <a:defRPr sz="8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480810" algn="l" defTabSz="4320540" rtl="0" eaLnBrk="1" latinLnBrk="0" hangingPunct="1">
              <a:defRPr sz="8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641080" algn="l" defTabSz="4320540" rtl="0" eaLnBrk="1" latinLnBrk="0" hangingPunct="1">
              <a:defRPr sz="8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801350" algn="l" defTabSz="4320540" rtl="0" eaLnBrk="1" latinLnBrk="0" hangingPunct="1">
              <a:defRPr sz="8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961620" algn="l" defTabSz="4320540" rtl="0" eaLnBrk="1" latinLnBrk="0" hangingPunct="1">
              <a:defRPr sz="8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121890" algn="l" defTabSz="4320540" rtl="0" eaLnBrk="1" latinLnBrk="0" hangingPunct="1">
              <a:defRPr sz="8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282160" algn="l" defTabSz="4320540" rtl="0" eaLnBrk="1" latinLnBrk="0" hangingPunct="1">
              <a:defRPr sz="8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pt-BR" sz="4000" dirty="0" smtClean="0"/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  <a:endParaRPr lang="pt-BR" sz="4000" dirty="0"/>
          </a:p>
        </p:txBody>
      </p:sp>
      <p:sp>
        <p:nvSpPr>
          <p:cNvPr id="40" name="CaixaDeTexto 10"/>
          <p:cNvSpPr txBox="1"/>
          <p:nvPr/>
        </p:nvSpPr>
        <p:spPr>
          <a:xfrm>
            <a:off x="15416341" y="35239295"/>
            <a:ext cx="12591651" cy="563231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pt-BR"/>
            </a:defPPr>
            <a:lvl1pPr marL="0" algn="l" defTabSz="4320540" rtl="0" eaLnBrk="1" latinLnBrk="0" hangingPunct="1">
              <a:defRPr sz="8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160270" algn="l" defTabSz="4320540" rtl="0" eaLnBrk="1" latinLnBrk="0" hangingPunct="1">
              <a:defRPr sz="8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320540" algn="l" defTabSz="4320540" rtl="0" eaLnBrk="1" latinLnBrk="0" hangingPunct="1">
              <a:defRPr sz="8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480810" algn="l" defTabSz="4320540" rtl="0" eaLnBrk="1" latinLnBrk="0" hangingPunct="1">
              <a:defRPr sz="8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641080" algn="l" defTabSz="4320540" rtl="0" eaLnBrk="1" latinLnBrk="0" hangingPunct="1">
              <a:defRPr sz="8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801350" algn="l" defTabSz="4320540" rtl="0" eaLnBrk="1" latinLnBrk="0" hangingPunct="1">
              <a:defRPr sz="8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961620" algn="l" defTabSz="4320540" rtl="0" eaLnBrk="1" latinLnBrk="0" hangingPunct="1">
              <a:defRPr sz="8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121890" algn="l" defTabSz="4320540" rtl="0" eaLnBrk="1" latinLnBrk="0" hangingPunct="1">
              <a:defRPr sz="8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282160" algn="l" defTabSz="4320540" rtl="0" eaLnBrk="1" latinLnBrk="0" hangingPunct="1">
              <a:defRPr sz="8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pt-BR" sz="4000" dirty="0" smtClean="0"/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  <a:endParaRPr lang="pt-BR" sz="4000" dirty="0"/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64816" y="2441871"/>
            <a:ext cx="1581489" cy="1581489"/>
          </a:xfrm>
          <a:prstGeom prst="rect">
            <a:avLst/>
          </a:prstGeom>
        </p:spPr>
      </p:pic>
      <p:sp>
        <p:nvSpPr>
          <p:cNvPr id="41" name="Retângulo 40"/>
          <p:cNvSpPr/>
          <p:nvPr/>
        </p:nvSpPr>
        <p:spPr>
          <a:xfrm>
            <a:off x="0" y="42145526"/>
            <a:ext cx="28800425" cy="1055111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43" name="Picture 3" descr="C:\Users\PET-NATURAIS\Desktop\1558791391310.png"/>
          <p:cNvPicPr>
            <a:picLocks noChangeAspect="1" noChangeArrowheads="1"/>
          </p:cNvPicPr>
          <p:nvPr/>
        </p:nvPicPr>
        <p:blipFill>
          <a:blip r:embed="rId8"/>
          <a:srcRect r="12883" b="5606"/>
          <a:stretch>
            <a:fillRect/>
          </a:stretch>
        </p:blipFill>
        <p:spPr bwMode="auto">
          <a:xfrm>
            <a:off x="3652246" y="0"/>
            <a:ext cx="3626274" cy="387927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="" xmlns:p14="http://schemas.microsoft.com/office/powerpoint/2010/main" val="2023990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652</TotalTime>
  <Words>100</Words>
  <Application>Microsoft Office PowerPoint</Application>
  <PresentationFormat>Personalizar</PresentationFormat>
  <Paragraphs>23</Paragraphs>
  <Slides>1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incorporados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3" baseType="lpstr">
      <vt:lpstr>Tema do Office</vt:lpstr>
      <vt:lpstr>CorelDRAW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CARLOS</dc:creator>
  <cp:lastModifiedBy>PET-NATURAIS</cp:lastModifiedBy>
  <cp:revision>58</cp:revision>
  <dcterms:created xsi:type="dcterms:W3CDTF">2017-09-30T17:15:58Z</dcterms:created>
  <dcterms:modified xsi:type="dcterms:W3CDTF">2019-05-27T22:34:58Z</dcterms:modified>
</cp:coreProperties>
</file>