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</p:sldIdLst>
  <p:sldSz cx="9144000" cy="5143500" type="screen16x9"/>
  <p:notesSz cx="6858000" cy="9144000"/>
  <p:embeddedFontLst>
    <p:embeddedFont>
      <p:font typeface="Montserrat" charset="0"/>
      <p:regular r:id="rId10"/>
      <p:bold r:id="rId11"/>
      <p:italic r:id="rId12"/>
      <p:boldItalic r:id="rId13"/>
    </p:embeddedFont>
    <p:embeddedFont>
      <p:font typeface="Agency FB" pitchFamily="34" charset="0"/>
      <p:regular r:id="rId14"/>
      <p:bold r:id="rId15"/>
    </p:embeddedFont>
    <p:embeddedFont>
      <p:font typeface="Robot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96" y="-3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0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Para editar o documento para o seu trabalho, basta ir em arquivo e realizar o download.</a:t>
            </a:r>
            <a:endParaRPr sz="10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* Os tamanho de fontes são ajustáveis de acordo com o tamanho do título/subtítulo.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100">
                <a:latin typeface="Montserrat"/>
                <a:ea typeface="Montserrat"/>
                <a:cs typeface="Montserrat"/>
                <a:sym typeface="Montserrat"/>
              </a:rPr>
              <a:t>As opções de slides a seguir foram criadas para que o participante adeque seu conteúdo aos modelos, respeitando a identidade visual do evento.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6689fa77c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56689fa77c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chemeClr val="dk1"/>
                </a:solidFill>
              </a:rPr>
              <a:t>Modelo para descrição de texto e tópicos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81151006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581151006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chemeClr val="dk1"/>
                </a:solidFill>
              </a:rPr>
              <a:t>Modelo para descrição de texto e tópicos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81151006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581151006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chemeClr val="dk1"/>
                </a:solidFill>
              </a:rPr>
              <a:t>Modelo com a</a:t>
            </a:r>
            <a:r>
              <a:rPr lang="pt-BR"/>
              <a:t>plicação de imagem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81151006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581151006a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>
                <a:solidFill>
                  <a:schemeClr val="dk1"/>
                </a:solidFill>
              </a:rPr>
              <a:t>Modelo para descrição de texto e tópicos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/>
              <a:t>Modelo para referências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8b9dd6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58b9dd6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utor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Google Shape;56;p13"/>
          <p:cNvSpPr/>
          <p:nvPr/>
        </p:nvSpPr>
        <p:spPr>
          <a:xfrm>
            <a:off x="928211" y="1669141"/>
            <a:ext cx="7829400" cy="1617300"/>
          </a:xfrm>
          <a:prstGeom prst="rect">
            <a:avLst/>
          </a:prstGeom>
          <a:solidFill>
            <a:srgbClr val="333333"/>
          </a:solidFill>
          <a:ln w="57150" cap="flat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34589" y="1432707"/>
            <a:ext cx="7829400" cy="1617300"/>
          </a:xfrm>
          <a:prstGeom prst="rect">
            <a:avLst/>
          </a:prstGeom>
          <a:solidFill>
            <a:srgbClr val="FEBD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77706" y="1725804"/>
            <a:ext cx="70539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 dirty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TÍTULO DO </a:t>
            </a:r>
            <a:r>
              <a:rPr lang="pt-BR" sz="3200" b="1" dirty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TRABALHO</a:t>
            </a:r>
            <a:endParaRPr sz="2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4726" y="3479992"/>
            <a:ext cx="8634548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pt-BR" u="sng" dirty="0" smtClean="0">
                <a:latin typeface="Montserrat" charset="0"/>
              </a:rPr>
              <a:t>Primeiro autor</a:t>
            </a:r>
            <a:r>
              <a:rPr lang="pt-BR" u="sng" baseline="30000" dirty="0" smtClean="0">
                <a:latin typeface="Montserrat" charset="0"/>
              </a:rPr>
              <a:t>1</a:t>
            </a:r>
            <a:r>
              <a:rPr lang="pt-BR" dirty="0" smtClean="0">
                <a:latin typeface="Montserrat" charset="0"/>
              </a:rPr>
              <a:t>; Segundo autor</a:t>
            </a:r>
            <a:r>
              <a:rPr lang="pt-BR" baseline="30000" dirty="0" smtClean="0">
                <a:latin typeface="Montserrat" charset="0"/>
              </a:rPr>
              <a:t>1</a:t>
            </a:r>
            <a:r>
              <a:rPr lang="pt-BR" dirty="0" smtClean="0">
                <a:latin typeface="Montserrat" charset="0"/>
              </a:rPr>
              <a:t>; </a:t>
            </a:r>
            <a:r>
              <a:rPr lang="pt-BR" dirty="0" smtClean="0">
                <a:latin typeface="Montserrat" charset="0"/>
              </a:rPr>
              <a:t>Terceiro </a:t>
            </a:r>
            <a:r>
              <a:rPr lang="pt-BR" dirty="0" smtClean="0">
                <a:latin typeface="Montserrat" charset="0"/>
              </a:rPr>
              <a:t>autor</a:t>
            </a:r>
            <a:r>
              <a:rPr lang="pt-BR" baseline="30000" dirty="0" smtClean="0">
                <a:latin typeface="Montserrat" charset="0"/>
              </a:rPr>
              <a:t>1</a:t>
            </a:r>
            <a:r>
              <a:rPr lang="pt-BR" dirty="0" smtClean="0">
                <a:latin typeface="Montserrat" charset="0"/>
              </a:rPr>
              <a:t>; Orientador</a:t>
            </a:r>
            <a:r>
              <a:rPr lang="pt-BR" baseline="30000" dirty="0" smtClean="0">
                <a:latin typeface="Montserrat" charset="0"/>
              </a:rPr>
              <a:t>2</a:t>
            </a:r>
            <a:endParaRPr lang="pt-BR" dirty="0" smtClean="0">
              <a:latin typeface="Montserrat" charset="0"/>
            </a:endParaRPr>
          </a:p>
          <a:p>
            <a:pPr algn="just"/>
            <a:r>
              <a:rPr lang="pt-BR" dirty="0" smtClean="0">
                <a:latin typeface="Montserrat" charset="0"/>
              </a:rPr>
              <a:t>e-mail do primeiro </a:t>
            </a:r>
            <a:r>
              <a:rPr lang="pt-BR" u="sng" dirty="0" smtClean="0">
                <a:latin typeface="Montserrat" charset="0"/>
                <a:hlinkClick r:id="rId3"/>
              </a:rPr>
              <a:t>autor@email.com</a:t>
            </a:r>
            <a:endParaRPr lang="pt-BR" u="sng" dirty="0" smtClean="0">
              <a:latin typeface="Montserrat" charset="0"/>
            </a:endParaRPr>
          </a:p>
          <a:p>
            <a:pPr algn="just"/>
            <a:endParaRPr lang="pt-BR" dirty="0" smtClean="0">
              <a:latin typeface="Montserrat" charset="0"/>
            </a:endParaRPr>
          </a:p>
          <a:p>
            <a:pPr algn="just"/>
            <a:r>
              <a:rPr lang="pt-BR" baseline="30000" dirty="0" smtClean="0">
                <a:latin typeface="Montserrat" charset="0"/>
              </a:rPr>
              <a:t>1 </a:t>
            </a:r>
            <a:r>
              <a:rPr lang="pt-BR" baseline="30000" dirty="0" smtClean="0">
                <a:latin typeface="Montserrat" charset="0"/>
              </a:rPr>
              <a:t>   </a:t>
            </a:r>
            <a:r>
              <a:rPr lang="pt-BR" dirty="0" smtClean="0">
                <a:latin typeface="Montserrat" charset="0"/>
              </a:rPr>
              <a:t>Discentes </a:t>
            </a:r>
            <a:r>
              <a:rPr lang="pt-BR" dirty="0" smtClean="0">
                <a:latin typeface="Montserrat" charset="0"/>
              </a:rPr>
              <a:t>do curso </a:t>
            </a:r>
            <a:r>
              <a:rPr lang="pt-BR" dirty="0" err="1" smtClean="0">
                <a:latin typeface="Montserrat" charset="0"/>
              </a:rPr>
              <a:t>xxxxxxxxxxxxxxxxx</a:t>
            </a:r>
            <a:r>
              <a:rPr lang="pt-BR" dirty="0" smtClean="0">
                <a:latin typeface="Montserrat" charset="0"/>
              </a:rPr>
              <a:t> da Universidade Federal do Maranhão, campus Grajaú.</a:t>
            </a:r>
          </a:p>
          <a:p>
            <a:pPr algn="just"/>
            <a:r>
              <a:rPr lang="pt-BR" baseline="30000" dirty="0" smtClean="0">
                <a:latin typeface="Montserrat" charset="0"/>
              </a:rPr>
              <a:t>2</a:t>
            </a:r>
            <a:r>
              <a:rPr lang="pt-BR" dirty="0" smtClean="0">
                <a:latin typeface="Montserrat" charset="0"/>
              </a:rPr>
              <a:t> Orientador/docente </a:t>
            </a:r>
            <a:r>
              <a:rPr lang="pt-BR" dirty="0" smtClean="0">
                <a:latin typeface="Montserrat" charset="0"/>
              </a:rPr>
              <a:t>do curso </a:t>
            </a:r>
            <a:r>
              <a:rPr lang="pt-BR" dirty="0" err="1" smtClean="0">
                <a:latin typeface="Montserrat" charset="0"/>
              </a:rPr>
              <a:t>xxxxxxxxxxxxxxxxx</a:t>
            </a:r>
            <a:r>
              <a:rPr lang="pt-BR" dirty="0" smtClean="0">
                <a:latin typeface="Montserrat" charset="0"/>
              </a:rPr>
              <a:t> da Universidade Federal do Maranhão, campus Grajaú.</a:t>
            </a:r>
          </a:p>
          <a:p>
            <a:pPr algn="just"/>
            <a:r>
              <a:rPr lang="pt-BR" dirty="0" smtClean="0">
                <a:latin typeface="Montserrat" charset="0"/>
              </a:rPr>
              <a:t> </a:t>
            </a:r>
            <a:endParaRPr lang="pt-BR" dirty="0">
              <a:latin typeface="Montserrat" charset="0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52845" y="2388859"/>
            <a:ext cx="643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Subtítulo do trabalho</a:t>
            </a:r>
            <a:endParaRPr sz="20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76997" y="307512"/>
            <a:ext cx="4667003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pt-BR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“CONSUMO E SUSTENTABILIDADE: A AÇÃO HUMANA NO MEIO AMBIENTE E A ESCASSEZ  DOS RECURSOS NATURAIS” </a:t>
            </a:r>
          </a:p>
        </p:txBody>
      </p:sp>
      <p:pic>
        <p:nvPicPr>
          <p:cNvPr id="11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4"/>
          <a:srcRect r="12883" b="5606"/>
          <a:stretch>
            <a:fillRect/>
          </a:stretch>
        </p:blipFill>
        <p:spPr bwMode="auto">
          <a:xfrm>
            <a:off x="409804" y="179767"/>
            <a:ext cx="1003836" cy="107387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0727C93E-369E-4EF7-9E4E-72523A4E3B5C}"/>
              </a:ext>
            </a:extLst>
          </p:cNvPr>
          <p:cNvSpPr txBox="1"/>
          <p:nvPr/>
        </p:nvSpPr>
        <p:spPr>
          <a:xfrm>
            <a:off x="1344386" y="334615"/>
            <a:ext cx="290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charset="0"/>
              </a:rPr>
              <a:t>IV SEMANA DO MEIO </a:t>
            </a:r>
            <a:r>
              <a:rPr lang="pt-BR" sz="1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charset="0"/>
              </a:rPr>
              <a:t>AMBIENTE</a:t>
            </a:r>
            <a:endParaRPr lang="pt-BR" sz="1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/>
          <p:nvPr/>
        </p:nvSpPr>
        <p:spPr>
          <a:xfrm>
            <a:off x="0" y="0"/>
            <a:ext cx="9144000" cy="5195400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385949" y="230763"/>
            <a:ext cx="3455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INTRODUÇÃO</a:t>
            </a:r>
            <a:endParaRPr sz="1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599900" y="148307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Noto Sans Symbols"/>
              <a:buChar char="❑"/>
            </a:pPr>
            <a:r>
              <a:rPr lang="pt-BR" sz="1300" b="0" i="0" u="none" strike="noStrike" cap="none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sz="13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599900" y="2273550"/>
            <a:ext cx="74757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599900" y="30776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385949" y="839262"/>
            <a:ext cx="3699300" cy="456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99900" y="38017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3"/>
          <a:srcRect r="12883" b="5606"/>
          <a:stretch>
            <a:fillRect/>
          </a:stretch>
        </p:blipFill>
        <p:spPr bwMode="auto">
          <a:xfrm>
            <a:off x="7968343" y="187612"/>
            <a:ext cx="770709" cy="82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0" y="-21175"/>
            <a:ext cx="9144000" cy="5195400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385949" y="230763"/>
            <a:ext cx="3455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METODOLOGIA</a:t>
            </a:r>
            <a:endParaRPr sz="1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599900" y="148307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599900" y="2273550"/>
            <a:ext cx="74757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599900" y="30776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385949" y="839262"/>
            <a:ext cx="3699300" cy="456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599900" y="38017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3"/>
          <a:srcRect r="12883" b="5606"/>
          <a:stretch>
            <a:fillRect/>
          </a:stretch>
        </p:blipFill>
        <p:spPr bwMode="auto">
          <a:xfrm>
            <a:off x="7968343" y="187612"/>
            <a:ext cx="770709" cy="82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/>
          <p:nvPr/>
        </p:nvSpPr>
        <p:spPr>
          <a:xfrm>
            <a:off x="0" y="0"/>
            <a:ext cx="9144000" cy="5195400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385949" y="230763"/>
            <a:ext cx="3455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RESULTADOS</a:t>
            </a:r>
            <a:endParaRPr sz="1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666206" y="1197568"/>
            <a:ext cx="7607449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640080" y="2273552"/>
            <a:ext cx="772177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653143" y="3344250"/>
            <a:ext cx="7620507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385949" y="839262"/>
            <a:ext cx="3699300" cy="456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572699" y="3671700"/>
            <a:ext cx="3082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3"/>
          <a:srcRect r="12883" b="5606"/>
          <a:stretch>
            <a:fillRect/>
          </a:stretch>
        </p:blipFill>
        <p:spPr bwMode="auto">
          <a:xfrm>
            <a:off x="7968343" y="187612"/>
            <a:ext cx="770709" cy="82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/>
          <p:nvPr/>
        </p:nvSpPr>
        <p:spPr>
          <a:xfrm>
            <a:off x="0" y="-21175"/>
            <a:ext cx="9144000" cy="5195400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1"/>
          <p:cNvSpPr txBox="1"/>
          <p:nvPr/>
        </p:nvSpPr>
        <p:spPr>
          <a:xfrm>
            <a:off x="385949" y="230763"/>
            <a:ext cx="3455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COMCLUSÃO</a:t>
            </a:r>
            <a:endParaRPr sz="1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599900" y="148307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599900" y="2273550"/>
            <a:ext cx="74757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1"/>
          <p:cNvSpPr txBox="1"/>
          <p:nvPr/>
        </p:nvSpPr>
        <p:spPr>
          <a:xfrm>
            <a:off x="599900" y="30776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1"/>
          <p:cNvSpPr/>
          <p:nvPr/>
        </p:nvSpPr>
        <p:spPr>
          <a:xfrm>
            <a:off x="385949" y="839262"/>
            <a:ext cx="3699300" cy="456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599900" y="3801725"/>
            <a:ext cx="7475700" cy="9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sz="1300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xxxxxxxxxxxxxxxxxxxxxxxxxxxxxxxxxxxxxxxxxxxxxxxxxxxxxxxxxxxxxxxxxxxxxxxxxxxxxxxxxxxxxxxxxxxxxxxxxxxxxxxxxxxxxxxxxxxxxxxxxxxxxxxxxxxxxxxxxxxxxxxxxxxxxxxxxxxx</a:t>
            </a:r>
            <a:endParaRPr lang="pt-BR" sz="1300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Picture 3" descr="C:\Users\PET-NATURAIS\Desktop\1558791391310.png"/>
          <p:cNvPicPr>
            <a:picLocks noChangeAspect="1" noChangeArrowheads="1"/>
          </p:cNvPicPr>
          <p:nvPr/>
        </p:nvPicPr>
        <p:blipFill>
          <a:blip r:embed="rId3"/>
          <a:srcRect r="12883" b="5606"/>
          <a:stretch>
            <a:fillRect/>
          </a:stretch>
        </p:blipFill>
        <p:spPr bwMode="auto">
          <a:xfrm>
            <a:off x="7968343" y="187612"/>
            <a:ext cx="770709" cy="82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/>
          <p:nvPr/>
        </p:nvSpPr>
        <p:spPr>
          <a:xfrm>
            <a:off x="0" y="-42325"/>
            <a:ext cx="9144000" cy="51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2"/>
          <p:cNvSpPr txBox="1"/>
          <p:nvPr/>
        </p:nvSpPr>
        <p:spPr>
          <a:xfrm>
            <a:off x="385949" y="230763"/>
            <a:ext cx="345571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REFERÊNCIAS</a:t>
            </a:r>
            <a:endParaRPr sz="1800" b="1" i="0" u="none" strike="noStrike" cap="none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2"/>
          <p:cNvSpPr txBox="1"/>
          <p:nvPr/>
        </p:nvSpPr>
        <p:spPr>
          <a:xfrm>
            <a:off x="356259" y="1724210"/>
            <a:ext cx="727244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</a:t>
            </a:r>
            <a:endParaRPr lang="pt-BR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356260" y="2671534"/>
            <a:ext cx="697081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</a:t>
            </a:r>
            <a:endParaRPr lang="pt-BR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22"/>
          <p:cNvSpPr txBox="1"/>
          <p:nvPr/>
        </p:nvSpPr>
        <p:spPr>
          <a:xfrm>
            <a:off x="356260" y="3550882"/>
            <a:ext cx="723325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79400" algn="just">
              <a:buSzPts val="1300"/>
              <a:buFont typeface="Noto Sans Symbols"/>
              <a:buChar char="❑"/>
            </a:pPr>
            <a:r>
              <a:rPr lang="pt-BR" dirty="0" smtClean="0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xxxxxxxxxxxxxxxxxxxxxxxxxxxxxxxxxxxxxxxxxxxxxxxxxxxxxxxxxxxxxxxxxxxxxxxxxxxxxxxxxxxxxxxxxxxxxxxxxxxxxxxxxxxxxxxxxxxxxxxxxxxxxxxxxxxxxxxxxxxxxx</a:t>
            </a:r>
            <a:endParaRPr lang="pt-BR" b="1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>
            <a:off x="385949" y="839262"/>
            <a:ext cx="3699165" cy="45719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/>
          <p:nvPr/>
        </p:nvSpPr>
        <p:spPr>
          <a:xfrm>
            <a:off x="0" y="-118931"/>
            <a:ext cx="9209400" cy="5309700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5" descr="E:\FERNANDO\ARQUIVOS\LOGOMARCAS\logo PETcolori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1" y="718456"/>
            <a:ext cx="3125342" cy="1397727"/>
          </a:xfrm>
          <a:prstGeom prst="rect">
            <a:avLst/>
          </a:prstGeom>
          <a:noFill/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796" y="2991394"/>
            <a:ext cx="1454478" cy="1423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181</Words>
  <PresentationFormat>Apresentação na tela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Montserrat</vt:lpstr>
      <vt:lpstr>Agency FB</vt:lpstr>
      <vt:lpstr>Noto Sans Symbols</vt:lpstr>
      <vt:lpstr>Roboto</vt:lpstr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PET-NATURAIS</cp:lastModifiedBy>
  <cp:revision>5</cp:revision>
  <dcterms:modified xsi:type="dcterms:W3CDTF">2019-05-27T22:13:10Z</dcterms:modified>
</cp:coreProperties>
</file>